
<file path=[Content_Types].xml><?xml version="1.0" encoding="utf-8"?>
<Types xmlns="http://schemas.openxmlformats.org/package/2006/content-types">
  <Default Extension="jpeg" ContentType="image/jpeg"/>
  <Default Extension="pdf" ContentType="application/pdf"/>
  <Default Extension="png" ContentType="image/png"/>
  <Default Extension="rels" ContentType="application/vnd.openxmlformats-package.relationships+xml"/>
  <Default Extension="xml" ContentType="application/xml"/>
  <Override PartName="/ppt/slides/slide1.xml" ContentType="application/vnd.openxmlformats-officedocument.presentationml.slide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Layouts/slideLayout11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</p:sldIdLst>
  <p:sldSz cx="24387175" cy="13716000"/>
  <p:notesSz cx="6858000" cy="9144000"/>
  <p:defaultTextStyle>
    <a:defPPr>
      <a:defRPr lang="fr-FR"/>
    </a:defPPr>
    <a:lvl1pPr marL="0" algn="l" defTabSz="73569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1pPr>
    <a:lvl2pPr marL="735690" algn="l" defTabSz="73569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2pPr>
    <a:lvl3pPr marL="1471379" algn="l" defTabSz="73569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3pPr>
    <a:lvl4pPr marL="2207073" algn="l" defTabSz="73569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4pPr>
    <a:lvl5pPr marL="2942762" algn="l" defTabSz="73569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5pPr>
    <a:lvl6pPr marL="3678451" algn="l" defTabSz="73569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6pPr>
    <a:lvl7pPr marL="4414140" algn="l" defTabSz="73569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7pPr>
    <a:lvl8pPr marL="5149830" algn="l" defTabSz="73569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8pPr>
    <a:lvl9pPr marL="5885524" algn="l" defTabSz="73569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320">
          <p15:clr>
            <a:srgbClr val="A4A3A4"/>
          </p15:clr>
        </p15:guide>
        <p15:guide id="2" pos="772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072" autoAdjust="0"/>
    <p:restoredTop sz="94660"/>
  </p:normalViewPr>
  <p:slideViewPr>
    <p:cSldViewPr snapToObjects="1" showGuides="1">
      <p:cViewPr varScale="1">
        <p:scale>
          <a:sx n="28" d="100"/>
          <a:sy n="28" d="100"/>
        </p:scale>
        <p:origin x="1148" y="68"/>
      </p:cViewPr>
      <p:guideLst>
        <p:guide orient="horz" pos="4320"/>
        <p:guide pos="7729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2.xml"/><Relationship Id="rId3" Type="http://schemas.openxmlformats.org/officeDocument/2006/relationships/presProps" Target="presProps.xml"/><Relationship Id="rId7" Type="http://schemas.openxmlformats.org/officeDocument/2006/relationships/customXml" Target="../customXml/item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Relationship Id="rId9" Type="http://schemas.openxmlformats.org/officeDocument/2006/relationships/customXml" Target="../customXml/item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829048" y="4260854"/>
            <a:ext cx="20729101" cy="2940049"/>
          </a:xfrm>
        </p:spPr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3658078" y="7772403"/>
            <a:ext cx="17071023" cy="3505199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7356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47137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22070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9427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6784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44141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51498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58855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BE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25/07/2023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25/07/2023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13726263" y="796929"/>
            <a:ext cx="4259283" cy="16970376"/>
          </a:xfrm>
        </p:spPr>
        <p:txBody>
          <a:bodyPr vert="eaVert"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948396" y="796929"/>
            <a:ext cx="12371412" cy="16970376"/>
          </a:xfrm>
        </p:spPr>
        <p:txBody>
          <a:bodyPr vert="eaVert"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25/07/2023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25/07/2023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926420" y="8813804"/>
            <a:ext cx="20729101" cy="2724152"/>
          </a:xfrm>
        </p:spPr>
        <p:txBody>
          <a:bodyPr anchor="t"/>
          <a:lstStyle>
            <a:lvl1pPr algn="l">
              <a:defRPr sz="6400" b="1" cap="all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1926420" y="5813430"/>
            <a:ext cx="20729101" cy="3000375"/>
          </a:xfrm>
        </p:spPr>
        <p:txBody>
          <a:bodyPr anchor="b"/>
          <a:lstStyle>
            <a:lvl1pPr marL="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1pPr>
            <a:lvl2pPr marL="735690" indent="0">
              <a:buNone/>
              <a:defRPr sz="2900">
                <a:solidFill>
                  <a:schemeClr val="tx1">
                    <a:tint val="75000"/>
                  </a:schemeClr>
                </a:solidFill>
              </a:defRPr>
            </a:lvl2pPr>
            <a:lvl3pPr marL="1471379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3pPr>
            <a:lvl4pPr marL="2207073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4pPr>
            <a:lvl5pPr marL="2942762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5pPr>
            <a:lvl6pPr marL="3678451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6pPr>
            <a:lvl7pPr marL="4414140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7pPr>
            <a:lvl8pPr marL="5149830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8pPr>
            <a:lvl9pPr marL="5885524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25/07/2023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948395" y="4641856"/>
            <a:ext cx="8315349" cy="13125448"/>
          </a:xfrm>
        </p:spPr>
        <p:txBody>
          <a:bodyPr/>
          <a:lstStyle>
            <a:lvl1pPr>
              <a:defRPr sz="4500"/>
            </a:lvl1pPr>
            <a:lvl2pPr>
              <a:defRPr sz="3900"/>
            </a:lvl2pPr>
            <a:lvl3pPr>
              <a:defRPr sz="3200"/>
            </a:lvl3pPr>
            <a:lvl4pPr>
              <a:defRPr sz="2900"/>
            </a:lvl4pPr>
            <a:lvl5pPr>
              <a:defRPr sz="2900"/>
            </a:lvl5pPr>
            <a:lvl6pPr>
              <a:defRPr sz="2900"/>
            </a:lvl6pPr>
            <a:lvl7pPr>
              <a:defRPr sz="2900"/>
            </a:lvl7pPr>
            <a:lvl8pPr>
              <a:defRPr sz="2900"/>
            </a:lvl8pPr>
            <a:lvl9pPr>
              <a:defRPr sz="2900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9670200" y="4641856"/>
            <a:ext cx="8315349" cy="13125448"/>
          </a:xfrm>
        </p:spPr>
        <p:txBody>
          <a:bodyPr/>
          <a:lstStyle>
            <a:lvl1pPr>
              <a:defRPr sz="4500"/>
            </a:lvl1pPr>
            <a:lvl2pPr>
              <a:defRPr sz="3900"/>
            </a:lvl2pPr>
            <a:lvl3pPr>
              <a:defRPr sz="3200"/>
            </a:lvl3pPr>
            <a:lvl4pPr>
              <a:defRPr sz="2900"/>
            </a:lvl4pPr>
            <a:lvl5pPr>
              <a:defRPr sz="2900"/>
            </a:lvl5pPr>
            <a:lvl6pPr>
              <a:defRPr sz="2900"/>
            </a:lvl6pPr>
            <a:lvl7pPr>
              <a:defRPr sz="2900"/>
            </a:lvl7pPr>
            <a:lvl8pPr>
              <a:defRPr sz="2900"/>
            </a:lvl8pPr>
            <a:lvl9pPr>
              <a:defRPr sz="2900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25/07/2023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219362" y="549278"/>
            <a:ext cx="21948459" cy="2286001"/>
          </a:xfrm>
        </p:spPr>
        <p:txBody>
          <a:bodyPr/>
          <a:lstStyle>
            <a:lvl1pPr>
              <a:defRPr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1219362" y="3070231"/>
            <a:ext cx="10775239" cy="1279525"/>
          </a:xfrm>
        </p:spPr>
        <p:txBody>
          <a:bodyPr anchor="b"/>
          <a:lstStyle>
            <a:lvl1pPr marL="0" indent="0">
              <a:buNone/>
              <a:defRPr sz="3900" b="1"/>
            </a:lvl1pPr>
            <a:lvl2pPr marL="735690" indent="0">
              <a:buNone/>
              <a:defRPr sz="3200" b="1"/>
            </a:lvl2pPr>
            <a:lvl3pPr marL="1471379" indent="0">
              <a:buNone/>
              <a:defRPr sz="2900" b="1"/>
            </a:lvl3pPr>
            <a:lvl4pPr marL="2207073" indent="0">
              <a:buNone/>
              <a:defRPr sz="2500" b="1"/>
            </a:lvl4pPr>
            <a:lvl5pPr marL="2942762" indent="0">
              <a:buNone/>
              <a:defRPr sz="2500" b="1"/>
            </a:lvl5pPr>
            <a:lvl6pPr marL="3678451" indent="0">
              <a:buNone/>
              <a:defRPr sz="2500" b="1"/>
            </a:lvl6pPr>
            <a:lvl7pPr marL="4414140" indent="0">
              <a:buNone/>
              <a:defRPr sz="2500" b="1"/>
            </a:lvl7pPr>
            <a:lvl8pPr marL="5149830" indent="0">
              <a:buNone/>
              <a:defRPr sz="2500" b="1"/>
            </a:lvl8pPr>
            <a:lvl9pPr marL="5885524" indent="0">
              <a:buNone/>
              <a:defRPr sz="2500" b="1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1219362" y="4349751"/>
            <a:ext cx="10775239" cy="7902575"/>
          </a:xfrm>
        </p:spPr>
        <p:txBody>
          <a:bodyPr/>
          <a:lstStyle>
            <a:lvl1pPr>
              <a:defRPr sz="3900"/>
            </a:lvl1pPr>
            <a:lvl2pPr>
              <a:defRPr sz="3200"/>
            </a:lvl2pPr>
            <a:lvl3pPr>
              <a:defRPr sz="29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12388352" y="3070231"/>
            <a:ext cx="10779467" cy="1279525"/>
          </a:xfrm>
        </p:spPr>
        <p:txBody>
          <a:bodyPr anchor="b"/>
          <a:lstStyle>
            <a:lvl1pPr marL="0" indent="0">
              <a:buNone/>
              <a:defRPr sz="3900" b="1"/>
            </a:lvl1pPr>
            <a:lvl2pPr marL="735690" indent="0">
              <a:buNone/>
              <a:defRPr sz="3200" b="1"/>
            </a:lvl2pPr>
            <a:lvl3pPr marL="1471379" indent="0">
              <a:buNone/>
              <a:defRPr sz="2900" b="1"/>
            </a:lvl3pPr>
            <a:lvl4pPr marL="2207073" indent="0">
              <a:buNone/>
              <a:defRPr sz="2500" b="1"/>
            </a:lvl4pPr>
            <a:lvl5pPr marL="2942762" indent="0">
              <a:buNone/>
              <a:defRPr sz="2500" b="1"/>
            </a:lvl5pPr>
            <a:lvl6pPr marL="3678451" indent="0">
              <a:buNone/>
              <a:defRPr sz="2500" b="1"/>
            </a:lvl6pPr>
            <a:lvl7pPr marL="4414140" indent="0">
              <a:buNone/>
              <a:defRPr sz="2500" b="1"/>
            </a:lvl7pPr>
            <a:lvl8pPr marL="5149830" indent="0">
              <a:buNone/>
              <a:defRPr sz="2500" b="1"/>
            </a:lvl8pPr>
            <a:lvl9pPr marL="5885524" indent="0">
              <a:buNone/>
              <a:defRPr sz="2500" b="1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12388352" y="4349751"/>
            <a:ext cx="10779467" cy="7902575"/>
          </a:xfrm>
        </p:spPr>
        <p:txBody>
          <a:bodyPr/>
          <a:lstStyle>
            <a:lvl1pPr>
              <a:defRPr sz="3900"/>
            </a:lvl1pPr>
            <a:lvl2pPr>
              <a:defRPr sz="3200"/>
            </a:lvl2pPr>
            <a:lvl3pPr>
              <a:defRPr sz="29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25/07/2023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25/07/2023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25/07/2023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219363" y="546101"/>
            <a:ext cx="8023212" cy="2324100"/>
          </a:xfrm>
        </p:spPr>
        <p:txBody>
          <a:bodyPr anchor="b"/>
          <a:lstStyle>
            <a:lvl1pPr algn="l">
              <a:defRPr sz="3200" b="1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9534711" y="546103"/>
            <a:ext cx="13633108" cy="11706225"/>
          </a:xfrm>
        </p:spPr>
        <p:txBody>
          <a:bodyPr/>
          <a:lstStyle>
            <a:lvl1pPr>
              <a:defRPr sz="5500"/>
            </a:lvl1pPr>
            <a:lvl2pPr>
              <a:defRPr sz="4500"/>
            </a:lvl2pPr>
            <a:lvl3pPr>
              <a:defRPr sz="3900"/>
            </a:lvl3pPr>
            <a:lvl4pPr>
              <a:defRPr sz="3200"/>
            </a:lvl4pPr>
            <a:lvl5pPr>
              <a:defRPr sz="3200"/>
            </a:lvl5pPr>
            <a:lvl6pPr>
              <a:defRPr sz="3200"/>
            </a:lvl6pPr>
            <a:lvl7pPr>
              <a:defRPr sz="3200"/>
            </a:lvl7pPr>
            <a:lvl8pPr>
              <a:defRPr sz="3200"/>
            </a:lvl8pPr>
            <a:lvl9pPr>
              <a:defRPr sz="3200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219363" y="2870205"/>
            <a:ext cx="8023212" cy="9382125"/>
          </a:xfrm>
        </p:spPr>
        <p:txBody>
          <a:bodyPr/>
          <a:lstStyle>
            <a:lvl1pPr marL="0" indent="0">
              <a:buNone/>
              <a:defRPr sz="2100"/>
            </a:lvl1pPr>
            <a:lvl2pPr marL="735690" indent="0">
              <a:buNone/>
              <a:defRPr sz="1700"/>
            </a:lvl2pPr>
            <a:lvl3pPr marL="1471379" indent="0">
              <a:buNone/>
              <a:defRPr sz="1700"/>
            </a:lvl3pPr>
            <a:lvl4pPr marL="2207073" indent="0">
              <a:buNone/>
              <a:defRPr sz="1300"/>
            </a:lvl4pPr>
            <a:lvl5pPr marL="2942762" indent="0">
              <a:buNone/>
              <a:defRPr sz="1300"/>
            </a:lvl5pPr>
            <a:lvl6pPr marL="3678451" indent="0">
              <a:buNone/>
              <a:defRPr sz="1300"/>
            </a:lvl6pPr>
            <a:lvl7pPr marL="4414140" indent="0">
              <a:buNone/>
              <a:defRPr sz="1300"/>
            </a:lvl7pPr>
            <a:lvl8pPr marL="5149830" indent="0">
              <a:buNone/>
              <a:defRPr sz="1300"/>
            </a:lvl8pPr>
            <a:lvl9pPr marL="5885524" indent="0">
              <a:buNone/>
              <a:defRPr sz="1300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25/07/2023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780055" y="9601202"/>
            <a:ext cx="14632305" cy="1133475"/>
          </a:xfrm>
        </p:spPr>
        <p:txBody>
          <a:bodyPr anchor="b"/>
          <a:lstStyle>
            <a:lvl1pPr algn="l">
              <a:defRPr sz="3200" b="1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4780055" y="1225549"/>
            <a:ext cx="14632305" cy="8229600"/>
          </a:xfrm>
        </p:spPr>
        <p:txBody>
          <a:bodyPr/>
          <a:lstStyle>
            <a:lvl1pPr marL="0" indent="0">
              <a:buNone/>
              <a:defRPr sz="5500"/>
            </a:lvl1pPr>
            <a:lvl2pPr marL="735690" indent="0">
              <a:buNone/>
              <a:defRPr sz="4500"/>
            </a:lvl2pPr>
            <a:lvl3pPr marL="1471379" indent="0">
              <a:buNone/>
              <a:defRPr sz="3900"/>
            </a:lvl3pPr>
            <a:lvl4pPr marL="2207073" indent="0">
              <a:buNone/>
              <a:defRPr sz="3200"/>
            </a:lvl4pPr>
            <a:lvl5pPr marL="2942762" indent="0">
              <a:buNone/>
              <a:defRPr sz="3200"/>
            </a:lvl5pPr>
            <a:lvl6pPr marL="3678451" indent="0">
              <a:buNone/>
              <a:defRPr sz="3200"/>
            </a:lvl6pPr>
            <a:lvl7pPr marL="4414140" indent="0">
              <a:buNone/>
              <a:defRPr sz="3200"/>
            </a:lvl7pPr>
            <a:lvl8pPr marL="5149830" indent="0">
              <a:buNone/>
              <a:defRPr sz="3200"/>
            </a:lvl8pPr>
            <a:lvl9pPr marL="5885524" indent="0">
              <a:buNone/>
              <a:defRPr sz="32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780055" y="10734679"/>
            <a:ext cx="14632305" cy="1609727"/>
          </a:xfrm>
        </p:spPr>
        <p:txBody>
          <a:bodyPr/>
          <a:lstStyle>
            <a:lvl1pPr marL="0" indent="0">
              <a:buNone/>
              <a:defRPr sz="2100"/>
            </a:lvl1pPr>
            <a:lvl2pPr marL="735690" indent="0">
              <a:buNone/>
              <a:defRPr sz="1700"/>
            </a:lvl2pPr>
            <a:lvl3pPr marL="1471379" indent="0">
              <a:buNone/>
              <a:defRPr sz="1700"/>
            </a:lvl3pPr>
            <a:lvl4pPr marL="2207073" indent="0">
              <a:buNone/>
              <a:defRPr sz="1300"/>
            </a:lvl4pPr>
            <a:lvl5pPr marL="2942762" indent="0">
              <a:buNone/>
              <a:defRPr sz="1300"/>
            </a:lvl5pPr>
            <a:lvl6pPr marL="3678451" indent="0">
              <a:buNone/>
              <a:defRPr sz="1300"/>
            </a:lvl6pPr>
            <a:lvl7pPr marL="4414140" indent="0">
              <a:buNone/>
              <a:defRPr sz="1300"/>
            </a:lvl7pPr>
            <a:lvl8pPr marL="5149830" indent="0">
              <a:buNone/>
              <a:defRPr sz="1300"/>
            </a:lvl8pPr>
            <a:lvl9pPr marL="5885524" indent="0">
              <a:buNone/>
              <a:defRPr sz="1300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25/07/2023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1219362" y="549278"/>
            <a:ext cx="21948459" cy="2286001"/>
          </a:xfrm>
          <a:prstGeom prst="rect">
            <a:avLst/>
          </a:prstGeom>
        </p:spPr>
        <p:txBody>
          <a:bodyPr vert="horz" lIns="147140" tIns="73566" rIns="147140" bIns="73566" rtlCol="0" anchor="ctr">
            <a:normAutofit/>
          </a:bodyPr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1219362" y="3200405"/>
            <a:ext cx="21948459" cy="9051925"/>
          </a:xfrm>
          <a:prstGeom prst="rect">
            <a:avLst/>
          </a:prstGeom>
        </p:spPr>
        <p:txBody>
          <a:bodyPr vert="horz" lIns="147140" tIns="73566" rIns="147140" bIns="73566" rtlCol="0">
            <a:normAutofit/>
          </a:bodyPr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1219360" y="12712703"/>
            <a:ext cx="5690341" cy="730249"/>
          </a:xfrm>
          <a:prstGeom prst="rect">
            <a:avLst/>
          </a:prstGeom>
        </p:spPr>
        <p:txBody>
          <a:bodyPr vert="horz" lIns="147140" tIns="73566" rIns="147140" bIns="73566" rtlCol="0" anchor="ctr"/>
          <a:lstStyle>
            <a:lvl1pPr algn="l">
              <a:defRPr sz="1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B7CA5F-4D70-7F48-8325-A2D4409AD77C}" type="datetimeFigureOut">
              <a:rPr lang="fr-FR" smtClean="0"/>
              <a:pPr/>
              <a:t>25/07/2023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8332287" y="12712703"/>
            <a:ext cx="7722605" cy="730249"/>
          </a:xfrm>
          <a:prstGeom prst="rect">
            <a:avLst/>
          </a:prstGeom>
        </p:spPr>
        <p:txBody>
          <a:bodyPr vert="horz" lIns="147140" tIns="73566" rIns="147140" bIns="73566" rtlCol="0" anchor="ctr"/>
          <a:lstStyle>
            <a:lvl1pPr algn="ctr">
              <a:defRPr sz="1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17477477" y="12712703"/>
            <a:ext cx="5690341" cy="730249"/>
          </a:xfrm>
          <a:prstGeom prst="rect">
            <a:avLst/>
          </a:prstGeom>
        </p:spPr>
        <p:txBody>
          <a:bodyPr vert="horz" lIns="147140" tIns="73566" rIns="147140" bIns="73566" rtlCol="0" anchor="ctr"/>
          <a:lstStyle>
            <a:lvl1pPr algn="r">
              <a:defRPr sz="1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735690" rtl="0" eaLnBrk="1" latinLnBrk="0" hangingPunct="1">
        <a:spcBef>
          <a:spcPct val="0"/>
        </a:spcBef>
        <a:buNone/>
        <a:defRPr sz="71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551766" indent="-551766" algn="l" defTabSz="735690" rtl="0" eaLnBrk="1" latinLnBrk="0" hangingPunct="1">
        <a:spcBef>
          <a:spcPct val="20000"/>
        </a:spcBef>
        <a:buFont typeface="Arial"/>
        <a:buChar char="•"/>
        <a:defRPr sz="5500" kern="1200">
          <a:solidFill>
            <a:schemeClr val="tx1"/>
          </a:solidFill>
          <a:latin typeface="+mn-lt"/>
          <a:ea typeface="+mn-ea"/>
          <a:cs typeface="+mn-cs"/>
        </a:defRPr>
      </a:lvl1pPr>
      <a:lvl2pPr marL="1195495" indent="-459806" algn="l" defTabSz="735690" rtl="0" eaLnBrk="1" latinLnBrk="0" hangingPunct="1">
        <a:spcBef>
          <a:spcPct val="20000"/>
        </a:spcBef>
        <a:buFont typeface="Arial"/>
        <a:buChar char="–"/>
        <a:defRPr sz="4500" kern="1200">
          <a:solidFill>
            <a:schemeClr val="tx1"/>
          </a:solidFill>
          <a:latin typeface="+mn-lt"/>
          <a:ea typeface="+mn-ea"/>
          <a:cs typeface="+mn-cs"/>
        </a:defRPr>
      </a:lvl2pPr>
      <a:lvl3pPr marL="1839225" indent="-367847" algn="l" defTabSz="735690" rtl="0" eaLnBrk="1" latinLnBrk="0" hangingPunct="1">
        <a:spcBef>
          <a:spcPct val="20000"/>
        </a:spcBef>
        <a:buFont typeface="Arial"/>
        <a:buChar char="•"/>
        <a:defRPr sz="3900" kern="1200">
          <a:solidFill>
            <a:schemeClr val="tx1"/>
          </a:solidFill>
          <a:latin typeface="+mn-lt"/>
          <a:ea typeface="+mn-ea"/>
          <a:cs typeface="+mn-cs"/>
        </a:defRPr>
      </a:lvl3pPr>
      <a:lvl4pPr marL="2574916" indent="-367847" algn="l" defTabSz="735690" rtl="0" eaLnBrk="1" latinLnBrk="0" hangingPunct="1">
        <a:spcBef>
          <a:spcPct val="20000"/>
        </a:spcBef>
        <a:buFont typeface="Arial"/>
        <a:buChar char="–"/>
        <a:defRPr sz="3200" kern="1200">
          <a:solidFill>
            <a:schemeClr val="tx1"/>
          </a:solidFill>
          <a:latin typeface="+mn-lt"/>
          <a:ea typeface="+mn-ea"/>
          <a:cs typeface="+mn-cs"/>
        </a:defRPr>
      </a:lvl4pPr>
      <a:lvl5pPr marL="3310605" indent="-367847" algn="l" defTabSz="735690" rtl="0" eaLnBrk="1" latinLnBrk="0" hangingPunct="1">
        <a:spcBef>
          <a:spcPct val="20000"/>
        </a:spcBef>
        <a:buFont typeface="Arial"/>
        <a:buChar char="»"/>
        <a:defRPr sz="3200" kern="1200">
          <a:solidFill>
            <a:schemeClr val="tx1"/>
          </a:solidFill>
          <a:latin typeface="+mn-lt"/>
          <a:ea typeface="+mn-ea"/>
          <a:cs typeface="+mn-cs"/>
        </a:defRPr>
      </a:lvl5pPr>
      <a:lvl6pPr marL="4046298" indent="-367847" algn="l" defTabSz="73569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6pPr>
      <a:lvl7pPr marL="4781987" indent="-367847" algn="l" defTabSz="73569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7pPr>
      <a:lvl8pPr marL="5517677" indent="-367847" algn="l" defTabSz="73569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8pPr>
      <a:lvl9pPr marL="6253366" indent="-367847" algn="l" defTabSz="73569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73569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735690" algn="l" defTabSz="73569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2pPr>
      <a:lvl3pPr marL="1471379" algn="l" defTabSz="73569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3pPr>
      <a:lvl4pPr marL="2207073" algn="l" defTabSz="73569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4pPr>
      <a:lvl5pPr marL="2942762" algn="l" defTabSz="73569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5pPr>
      <a:lvl6pPr marL="3678451" algn="l" defTabSz="73569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6pPr>
      <a:lvl7pPr marL="4414140" algn="l" defTabSz="73569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7pPr>
      <a:lvl8pPr marL="5149830" algn="l" defTabSz="73569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8pPr>
      <a:lvl9pPr marL="5885524" algn="l" defTabSz="73569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d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GOPA-EFSA-Pest-2023-1920x1080--1080x10802.jpg"/>
          <p:cNvPicPr>
            <a:picLocks noChangeAspect="1"/>
          </p:cNvPicPr>
          <p:nvPr/>
        </p:nvPicPr>
        <mc:AlternateContent xmlns:mc="http://schemas.openxmlformats.org/markup-compatibility/2006">
          <mc:Choice xmlns="" xmlns:mv="urn:schemas-microsoft-com:mac:vml"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1588" y="-100"/>
            <a:ext cx="24383998" cy="13715999"/>
          </a:xfrm>
          <a:prstGeom prst="rect">
            <a:avLst/>
          </a:prstGeom>
        </p:spPr>
      </p:pic>
      <p:sp>
        <p:nvSpPr>
          <p:cNvPr id="8" name="Titre 1"/>
          <p:cNvSpPr txBox="1">
            <a:spLocks/>
          </p:cNvSpPr>
          <p:nvPr/>
        </p:nvSpPr>
        <p:spPr>
          <a:xfrm>
            <a:off x="11279187" y="1219200"/>
            <a:ext cx="12877800" cy="3124200"/>
          </a:xfrm>
          <a:prstGeom prst="rect">
            <a:avLst/>
          </a:prstGeom>
        </p:spPr>
        <p:txBody>
          <a:bodyPr vert="horz" lIns="147140" tIns="73566" rIns="147140" bIns="73566" rtlCol="0" anchor="t" anchorCtr="0">
            <a:normAutofit fontScale="85000" lnSpcReduction="10000"/>
          </a:bodyPr>
          <a:lstStyle/>
          <a:p>
            <a:pPr marL="0" marR="0" lvl="0" indent="0" algn="l" defTabSz="73569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9294" b="1" i="0" u="none" strike="noStrike" kern="1200" cap="none" spc="0" normalizeH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oboto-bold"/>
                <a:ea typeface="+mj-ea"/>
                <a:cs typeface="Roboto-bold"/>
              </a:rPr>
              <a:t>KEEP NATURE HEALTHY,</a:t>
            </a:r>
          </a:p>
          <a:p>
            <a:pPr marL="0" marR="0" lvl="0" indent="0" algn="l" defTabSz="73569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0824" b="0" i="0" u="none" strike="noStrike" kern="1200" cap="none" spc="0" normalizeH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oboto-regular"/>
                <a:ea typeface="+mj-ea"/>
                <a:cs typeface="Roboto-regular"/>
              </a:rPr>
              <a:t>don’t</a:t>
            </a:r>
            <a:r>
              <a:rPr kumimoji="0" lang="fr-FR" sz="10824" b="0" i="0" u="none" strike="noStrike" kern="1200" cap="none" spc="0" normalizeH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oboto-regular"/>
                <a:ea typeface="+mj-ea"/>
                <a:cs typeface="Roboto-regular"/>
              </a:rPr>
              <a:t> </a:t>
            </a:r>
            <a:r>
              <a:rPr kumimoji="0" lang="fr-FR" sz="10824" b="0" i="0" u="none" strike="noStrike" kern="1200" cap="none" spc="0" normalizeH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oboto-regular"/>
                <a:ea typeface="+mj-ea"/>
                <a:cs typeface="Roboto-regular"/>
              </a:rPr>
              <a:t>bring</a:t>
            </a:r>
            <a:r>
              <a:rPr kumimoji="0" lang="fr-FR" sz="10824" b="0" i="0" u="none" strike="noStrike" kern="1200" cap="none" spc="0" normalizeH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oboto-regular"/>
                <a:ea typeface="+mj-ea"/>
                <a:cs typeface="Roboto-regular"/>
              </a:rPr>
              <a:t> plants home</a:t>
            </a:r>
          </a:p>
        </p:txBody>
      </p:sp>
      <p:sp>
        <p:nvSpPr>
          <p:cNvPr id="2" name="Sous-titre 2">
            <a:extLst>
              <a:ext uri="{FF2B5EF4-FFF2-40B4-BE49-F238E27FC236}">
                <a16:creationId xmlns:a16="http://schemas.microsoft.com/office/drawing/2014/main" id="{45ED90BD-0470-CC6D-55D1-8AB6248479C8}"/>
              </a:ext>
            </a:extLst>
          </p:cNvPr>
          <p:cNvSpPr txBox="1">
            <a:spLocks/>
          </p:cNvSpPr>
          <p:nvPr/>
        </p:nvSpPr>
        <p:spPr>
          <a:xfrm>
            <a:off x="11833547" y="5143449"/>
            <a:ext cx="12135494" cy="3886200"/>
          </a:xfrm>
          <a:prstGeom prst="rect">
            <a:avLst/>
          </a:prstGeom>
        </p:spPr>
        <p:txBody>
          <a:bodyPr vert="horz" lIns="147140" tIns="73566" rIns="147140" bIns="73566" rtlCol="0">
            <a:normAutofit/>
          </a:bodyPr>
          <a:lstStyle/>
          <a:p>
            <a:pPr marL="0" marR="0" lvl="0" indent="0" algn="l" defTabSz="73569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120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7100" b="0" i="0" u="none" strike="noStrike" kern="1200" cap="none" spc="0" normalizeH="0" baseline="3000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Travelling </a:t>
            </a:r>
            <a:r>
              <a:rPr kumimoji="0" lang="fr-FR" sz="7100" b="0" i="0" u="none" strike="noStrike" kern="1200" cap="none" spc="0" normalizeH="0" baseline="3000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outside</a:t>
            </a:r>
            <a:r>
              <a:rPr kumimoji="0" lang="fr-FR" sz="7100" b="0" i="0" u="none" strike="noStrike" kern="1200" cap="none" spc="0" normalizeH="0" baseline="3000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 the EU?</a:t>
            </a:r>
            <a:endParaRPr kumimoji="0" lang="en-150" sz="7100" b="0" i="0" u="none" strike="noStrike" kern="1200" cap="none" spc="0" normalizeH="0" baseline="3000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Verdana"/>
              <a:ea typeface="+mn-ea"/>
              <a:cs typeface="Verdana"/>
            </a:endParaRPr>
          </a:p>
          <a:p>
            <a:pPr marL="0" marR="0" lvl="0" indent="0" algn="l" defTabSz="73569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120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7100" b="0" i="0" u="none" strike="noStrike" kern="1200" cap="none" spc="0" normalizeH="0" baseline="3000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Take pictures of your </a:t>
            </a:r>
            <a:r>
              <a:rPr kumimoji="0" lang="en-US" sz="7100" b="0" i="0" u="none" strike="noStrike" kern="1200" cap="none" spc="0" normalizeH="0" baseline="3000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favourite</a:t>
            </a:r>
            <a:r>
              <a:rPr kumimoji="0" lang="en-US" sz="7100" b="0" i="0" u="none" strike="noStrike" kern="1200" cap="none" spc="0" normalizeH="0" baseline="3000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 plants, but don't bring them back with you. Prevent the spread of new pests</a:t>
            </a:r>
            <a:endParaRPr kumimoji="0" lang="fr-FR" sz="71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Verdana"/>
              <a:ea typeface="+mn-ea"/>
              <a:cs typeface="Verdana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F62C9A67B5C214291B4884C02BDFC87" ma:contentTypeVersion="15" ma:contentTypeDescription="Create a new document." ma:contentTypeScope="" ma:versionID="445a8bc7f4745d558c9b7777d328e46f">
  <xsd:schema xmlns:xsd="http://www.w3.org/2001/XMLSchema" xmlns:xs="http://www.w3.org/2001/XMLSchema" xmlns:p="http://schemas.microsoft.com/office/2006/metadata/properties" xmlns:ns2="7111a519-8876-491d-8de4-efb46eaf868d" xmlns:ns3="85a1b0b8-d8f3-4231-9410-7b54b719e9e5" targetNamespace="http://schemas.microsoft.com/office/2006/metadata/properties" ma:root="true" ma:fieldsID="7e4d4ebc3d1a17e15664f16c56026219" ns2:_="" ns3:_="">
    <xsd:import namespace="7111a519-8876-491d-8de4-efb46eaf868d"/>
    <xsd:import namespace="85a1b0b8-d8f3-4231-9410-7b54b719e9e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OCR" minOccurs="0"/>
                <xsd:element ref="ns2:MediaServiceDateTaken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11a519-8876-491d-8de4-efb46eaf868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5" nillable="true" ma:taxonomy="true" ma:internalName="lcf76f155ced4ddcb4097134ff3c332f" ma:taxonomyFieldName="MediaServiceImageTags" ma:displayName="Image Tags" ma:readOnly="false" ma:fieldId="{5cf76f15-5ced-4ddc-b409-7134ff3c332f}" ma:taxonomyMulti="true" ma:sspId="8d3d8e85-2482-46d5-b3d8-06dc7993f3cd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CR" ma:index="2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2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Location" ma:index="22" nillable="true" ma:displayName="Location" ma:indexed="true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5a1b0b8-d8f3-4231-9410-7b54b719e9e5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6" nillable="true" ma:displayName="Taxonomy Catch All Column" ma:hidden="true" ma:list="{5d20d6a6-88ea-4949-b169-74d801234906}" ma:internalName="TaxCatchAll" ma:showField="CatchAllData" ma:web="85a1b0b8-d8f3-4231-9410-7b54b719e9e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85a1b0b8-d8f3-4231-9410-7b54b719e9e5" xsi:nil="true"/>
    <lcf76f155ced4ddcb4097134ff3c332f xmlns="7111a519-8876-491d-8de4-efb46eaf868d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BB910171-DD60-48D3-A6C1-CB6B33A98C61}"/>
</file>

<file path=customXml/itemProps2.xml><?xml version="1.0" encoding="utf-8"?>
<ds:datastoreItem xmlns:ds="http://schemas.openxmlformats.org/officeDocument/2006/customXml" ds:itemID="{6A23543E-19A1-4E4F-898A-67E76E69F35E}"/>
</file>

<file path=customXml/itemProps3.xml><?xml version="1.0" encoding="utf-8"?>
<ds:datastoreItem xmlns:ds="http://schemas.openxmlformats.org/officeDocument/2006/customXml" ds:itemID="{010CE62C-1099-4721-A815-1D2AE3AB5F7A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34</Words>
  <Application>Microsoft Office PowerPoint</Application>
  <PresentationFormat>Custom</PresentationFormat>
  <Paragraphs>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Calibri</vt:lpstr>
      <vt:lpstr>Roboto-bold</vt:lpstr>
      <vt:lpstr>Roboto-regular</vt:lpstr>
      <vt:lpstr>Verdana</vt:lpstr>
      <vt:lpstr>Thème Office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john</dc:creator>
  <cp:lastModifiedBy>Garrido Aguaron, Natacha</cp:lastModifiedBy>
  <cp:revision>14</cp:revision>
  <dcterms:created xsi:type="dcterms:W3CDTF">2023-07-21T12:40:18Z</dcterms:created>
  <dcterms:modified xsi:type="dcterms:W3CDTF">2023-07-25T08:21:48Z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0x010100CF62C9A67B5C214291B4884C02BDFC87</vt:lpwstr>
  </property>
</Properties>
</file>